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1" r:id="rId4"/>
    <p:sldId id="262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36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52E9-28CB-4685-95F5-646B6263A66C}" type="datetimeFigureOut">
              <a:rPr lang="en-US" smtClean="0"/>
              <a:t>4/30/12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5A543F-A3DA-4654-9948-008952D4B07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52E9-28CB-4685-95F5-646B6263A66C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543F-A3DA-4654-9948-008952D4B0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52E9-28CB-4685-95F5-646B6263A66C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543F-A3DA-4654-9948-008952D4B0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52E9-28CB-4685-95F5-646B6263A66C}" type="datetimeFigureOut">
              <a:rPr lang="en-US" smtClean="0"/>
              <a:t>4/30/12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5A543F-A3DA-4654-9948-008952D4B07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52E9-28CB-4685-95F5-646B6263A66C}" type="datetimeFigureOut">
              <a:rPr lang="en-US" smtClean="0"/>
              <a:t>4/30/12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5A543F-A3DA-4654-9948-008952D4B0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52E9-28CB-4685-95F5-646B6263A66C}" type="datetimeFigureOut">
              <a:rPr lang="en-US" smtClean="0"/>
              <a:t>4/30/12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5A543F-A3DA-4654-9948-008952D4B0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52E9-28CB-4685-95F5-646B6263A66C}" type="datetimeFigureOut">
              <a:rPr lang="en-US" smtClean="0"/>
              <a:t>4/30/12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5A543F-A3DA-4654-9948-008952D4B07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52E9-28CB-4685-95F5-646B6263A66C}" type="datetimeFigureOut">
              <a:rPr lang="en-US" smtClean="0"/>
              <a:t>4/30/12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5A543F-A3DA-4654-9948-008952D4B0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52E9-28CB-4685-95F5-646B6263A66C}" type="datetimeFigureOut">
              <a:rPr lang="en-US" smtClean="0"/>
              <a:t>4/30/12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5A543F-A3DA-4654-9948-008952D4B0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52E9-28CB-4685-95F5-646B6263A66C}" type="datetimeFigureOut">
              <a:rPr lang="en-US" smtClean="0"/>
              <a:t>4/30/12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5A543F-A3DA-4654-9948-008952D4B07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52E9-28CB-4685-95F5-646B6263A66C}" type="datetimeFigureOut">
              <a:rPr lang="en-US" smtClean="0"/>
              <a:t>4/30/12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5A543F-A3DA-4654-9948-008952D4B07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5D752E9-28CB-4685-95F5-646B6263A66C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05A543F-A3DA-4654-9948-008952D4B07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Welcome to Messages </a:t>
            </a:r>
            <a:br>
              <a:rPr lang="en-U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and Email Ease</a:t>
            </a:r>
            <a:br>
              <a:rPr lang="en-U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33400"/>
            <a:ext cx="5334000" cy="297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9326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314700"/>
            <a:ext cx="6172200" cy="68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 you ever feel like you never leave the computer?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57200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549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When should you message?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33600" y="3375490"/>
            <a:ext cx="6172200" cy="233950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You have a question.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You need an assignment reset.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You aren’t sure you are doing your assignment correctly?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You just want to say hi!</a:t>
            </a:r>
          </a:p>
        </p:txBody>
      </p:sp>
    </p:spTree>
    <p:extLst>
      <p:ext uri="{BB962C8B-B14F-4D97-AF65-F5344CB8AC3E}">
        <p14:creationId xmlns:p14="http://schemas.microsoft.com/office/powerpoint/2010/main" val="2507486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When should you not message?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33600" y="3375490"/>
            <a:ext cx="6172200" cy="2415709"/>
          </a:xfrm>
        </p:spPr>
        <p:txBody>
          <a:bodyPr>
            <a:normAutofit/>
          </a:bodyPr>
          <a:lstStyle/>
          <a:p>
            <a:r>
              <a:rPr lang="en-US" dirty="0" smtClean="0"/>
              <a:t>You just submitted an assignment and it hasn’t been graded yet. </a:t>
            </a:r>
          </a:p>
          <a:p>
            <a:r>
              <a:rPr lang="en-US" dirty="0" smtClean="0"/>
              <a:t>You are submitting an assignment. </a:t>
            </a:r>
          </a:p>
          <a:p>
            <a:r>
              <a:rPr lang="en-US" dirty="0" smtClean="0"/>
              <a:t>You need to talk to both your mentor and me!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339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2-04-30 at 6.16.5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204" b="-22204"/>
          <a:stretch>
            <a:fillRect/>
          </a:stretch>
        </p:blipFill>
        <p:spPr>
          <a:xfrm>
            <a:off x="1143000" y="-152400"/>
            <a:ext cx="7086600" cy="6400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 message : 1</a:t>
            </a:r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1752600" y="3429000"/>
            <a:ext cx="2286000" cy="7620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0" y="3657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039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2-04-30 at 6.17.1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608" b="-22608"/>
          <a:stretch>
            <a:fillRect/>
          </a:stretch>
        </p:blipFill>
        <p:spPr>
          <a:xfrm>
            <a:off x="685800" y="228601"/>
            <a:ext cx="7543800" cy="4953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</a:t>
            </a:r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 rot="20795282">
            <a:off x="2098490" y="1079629"/>
            <a:ext cx="2819400" cy="6858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20818854">
            <a:off x="2206350" y="115207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New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806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2-04-30 at 6.21.3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868" b="-31868"/>
          <a:stretch>
            <a:fillRect/>
          </a:stretch>
        </p:blipFill>
        <p:spPr>
          <a:xfrm>
            <a:off x="304800" y="-1371600"/>
            <a:ext cx="8686800" cy="740932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4114800" y="3124200"/>
            <a:ext cx="2362200" cy="5334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67200" y="3200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Specific Assignment Name</a:t>
            </a:r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 rot="904825">
            <a:off x="3733800" y="3810000"/>
            <a:ext cx="3505200" cy="838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786369">
            <a:off x="4114800" y="4038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Background reasoning</a:t>
            </a:r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 rot="21043332">
            <a:off x="3093799" y="1404801"/>
            <a:ext cx="4267200" cy="9144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1017299">
            <a:off x="3353921" y="1646243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 Specific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19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Tips and Tricks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33600" y="3375490"/>
            <a:ext cx="6172200" cy="287291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Address your email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Be polite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Be specific about what class and section you are in if emailing.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Be Specific with the assignment you have questions about. Say the assignment name and what you don’t understand. Don’t just say you don’t get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13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66</TotalTime>
  <Words>153</Words>
  <Application>Microsoft Macintosh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Elemental</vt:lpstr>
      <vt:lpstr>Welcome to Messages  and Email Ease </vt:lpstr>
      <vt:lpstr>PowerPoint Presentation</vt:lpstr>
      <vt:lpstr>When should you message? </vt:lpstr>
      <vt:lpstr>When should you not message? </vt:lpstr>
      <vt:lpstr>Sending a message : 1</vt:lpstr>
      <vt:lpstr>Step 2: </vt:lpstr>
      <vt:lpstr>PowerPoint Presentation</vt:lpstr>
      <vt:lpstr>Tips and Tricks</vt:lpstr>
    </vt:vector>
  </TitlesOfParts>
  <Company>Salina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Messages  and Email Ease </dc:title>
  <dc:creator>Dunmire, Lindsey</dc:creator>
  <cp:lastModifiedBy>Lindsey Roath</cp:lastModifiedBy>
  <cp:revision>4</cp:revision>
  <dcterms:created xsi:type="dcterms:W3CDTF">2012-04-30T22:37:16Z</dcterms:created>
  <dcterms:modified xsi:type="dcterms:W3CDTF">2012-05-01T00:14:10Z</dcterms:modified>
</cp:coreProperties>
</file>