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8" r:id="rId11"/>
    <p:sldId id="265" r:id="rId12"/>
    <p:sldId id="264" r:id="rId13"/>
    <p:sldId id="269" r:id="rId14"/>
    <p:sldId id="271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BFC103C-68C1-401C-A34D-ACCB7ECE82AE}" type="datetimeFigureOut">
              <a:rPr lang="en-US" smtClean="0"/>
              <a:t>10/31/2014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775290E-98A6-4948-95EE-78FA9171686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6553200" cy="457200"/>
          </a:xfrm>
        </p:spPr>
        <p:txBody>
          <a:bodyPr/>
          <a:lstStyle/>
          <a:p>
            <a:r>
              <a:rPr lang="en-US" dirty="0" smtClean="0"/>
              <a:t>I’m </a:t>
            </a:r>
            <a:r>
              <a:rPr lang="en-US" dirty="0" err="1" smtClean="0"/>
              <a:t>baaaackkkkkk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Happy Monday!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36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Library for Topic Preview</a:t>
            </a:r>
          </a:p>
          <a:p>
            <a:r>
              <a:rPr lang="en-US" dirty="0"/>
              <a:t>SSR</a:t>
            </a:r>
          </a:p>
          <a:p>
            <a:r>
              <a:rPr lang="en-US" dirty="0"/>
              <a:t>Journal </a:t>
            </a:r>
          </a:p>
          <a:p>
            <a:r>
              <a:rPr lang="en-US" dirty="0"/>
              <a:t>Discuss resubmissions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551813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9633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Brainstorm some potential topics for your research paper dealing with the ethical/medical issues in your Dystopian Novel.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00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Paper Resubmissions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by 11/11</a:t>
            </a:r>
          </a:p>
          <a:p>
            <a:r>
              <a:rPr lang="en-US" dirty="0" smtClean="0"/>
              <a:t>No class time unless other work is completed</a:t>
            </a:r>
          </a:p>
          <a:p>
            <a:r>
              <a:rPr lang="en-US" dirty="0" smtClean="0"/>
              <a:t>If you need help come in during advisor. </a:t>
            </a:r>
          </a:p>
          <a:p>
            <a:r>
              <a:rPr lang="en-US" dirty="0" smtClean="0"/>
              <a:t>Print previously graded copy with my comments on it. </a:t>
            </a:r>
          </a:p>
          <a:p>
            <a:r>
              <a:rPr lang="en-US" dirty="0" smtClean="0"/>
              <a:t>Resubmission must be printed in order to show changes. </a:t>
            </a:r>
          </a:p>
          <a:p>
            <a:r>
              <a:rPr lang="en-US" dirty="0" smtClean="0"/>
              <a:t>As many times as you want between now and the 11</a:t>
            </a:r>
            <a:r>
              <a:rPr lang="en-US" baseline="30000" dirty="0" smtClean="0"/>
              <a:t>th</a:t>
            </a:r>
            <a:r>
              <a:rPr lang="en-US" dirty="0" smtClean="0"/>
              <a:t>. So if you submit on the 11, that’s your only chance. </a:t>
            </a:r>
          </a:p>
        </p:txBody>
      </p:sp>
    </p:spTree>
    <p:extLst>
      <p:ext uri="{BB962C8B-B14F-4D97-AF65-F5344CB8AC3E}">
        <p14:creationId xmlns:p14="http://schemas.microsoft.com/office/powerpoint/2010/main" val="31793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10/29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Book Talks</a:t>
            </a:r>
          </a:p>
          <a:p>
            <a:r>
              <a:rPr lang="en-US" dirty="0" smtClean="0"/>
              <a:t>Hand In Gold Sheets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926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31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Halloween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58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on to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to Google Docs</a:t>
            </a:r>
          </a:p>
          <a:p>
            <a:r>
              <a:rPr lang="en-US" dirty="0" smtClean="0"/>
              <a:t>Create a folder </a:t>
            </a:r>
          </a:p>
          <a:p>
            <a:r>
              <a:rPr lang="en-US" dirty="0" smtClean="0"/>
              <a:t>Title it Last Name Research</a:t>
            </a:r>
          </a:p>
          <a:p>
            <a:r>
              <a:rPr lang="en-US" dirty="0" smtClean="0"/>
              <a:t>Inside that Folder, create these folders</a:t>
            </a:r>
          </a:p>
          <a:p>
            <a:pPr lvl="1"/>
            <a:r>
              <a:rPr lang="en-US" dirty="0" smtClean="0"/>
              <a:t>Research Info</a:t>
            </a:r>
          </a:p>
          <a:p>
            <a:pPr lvl="1"/>
            <a:r>
              <a:rPr lang="en-US" dirty="0" smtClean="0"/>
              <a:t>Rubrics</a:t>
            </a:r>
          </a:p>
          <a:p>
            <a:pPr lvl="1"/>
            <a:r>
              <a:rPr lang="en-US" dirty="0" smtClean="0"/>
              <a:t>Notes</a:t>
            </a:r>
          </a:p>
          <a:p>
            <a:pPr lvl="1"/>
            <a:r>
              <a:rPr lang="en-US" dirty="0" smtClean="0"/>
              <a:t>Assignments</a:t>
            </a:r>
          </a:p>
          <a:p>
            <a:pPr marL="114300" indent="0">
              <a:buNone/>
            </a:pPr>
            <a:r>
              <a:rPr lang="en-US" dirty="0" smtClean="0"/>
              <a:t>Share the folder with me</a:t>
            </a:r>
          </a:p>
        </p:txBody>
      </p:sp>
    </p:spTree>
    <p:extLst>
      <p:ext uri="{BB962C8B-B14F-4D97-AF65-F5344CB8AC3E}">
        <p14:creationId xmlns:p14="http://schemas.microsoft.com/office/powerpoint/2010/main" val="10070309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to the </a:t>
            </a:r>
            <a:r>
              <a:rPr lang="en-US" dirty="0" err="1" smtClean="0"/>
              <a:t>weebly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Dunroath.weebly.com</a:t>
            </a:r>
          </a:p>
          <a:p>
            <a:r>
              <a:rPr lang="en-US" dirty="0" smtClean="0"/>
              <a:t>Go to Research Paper</a:t>
            </a:r>
          </a:p>
          <a:p>
            <a:r>
              <a:rPr lang="en-US" dirty="0" smtClean="0"/>
              <a:t>Download Research Project</a:t>
            </a:r>
          </a:p>
          <a:p>
            <a:r>
              <a:rPr lang="en-US" dirty="0" smtClean="0"/>
              <a:t>Upload it to your Research Folder</a:t>
            </a:r>
          </a:p>
          <a:p>
            <a:endParaRPr lang="en-US" dirty="0" smtClean="0"/>
          </a:p>
          <a:p>
            <a:r>
              <a:rPr lang="en-US" dirty="0" smtClean="0"/>
              <a:t>Now open that file as a </a:t>
            </a:r>
            <a:r>
              <a:rPr lang="en-US" dirty="0" err="1" smtClean="0"/>
              <a:t>google</a:t>
            </a:r>
            <a:r>
              <a:rPr lang="en-US" dirty="0" smtClean="0"/>
              <a:t> doc.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8727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621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029200" y="1719071"/>
            <a:ext cx="3657600" cy="4407408"/>
          </a:xfrm>
        </p:spPr>
        <p:txBody>
          <a:bodyPr/>
          <a:lstStyle/>
          <a:p>
            <a:r>
              <a:rPr lang="en-US" dirty="0" smtClean="0"/>
              <a:t>SSR</a:t>
            </a:r>
          </a:p>
          <a:p>
            <a:r>
              <a:rPr lang="en-US" dirty="0" smtClean="0"/>
              <a:t>Journal</a:t>
            </a:r>
          </a:p>
          <a:p>
            <a:r>
              <a:rPr lang="en-US" dirty="0" smtClean="0"/>
              <a:t>Mobiles be GONE</a:t>
            </a:r>
          </a:p>
          <a:p>
            <a:r>
              <a:rPr lang="en-US" dirty="0" smtClean="0"/>
              <a:t>Sub Chat </a:t>
            </a:r>
          </a:p>
          <a:p>
            <a:r>
              <a:rPr lang="en-US" dirty="0" smtClean="0"/>
              <a:t>Grades discussion</a:t>
            </a:r>
          </a:p>
          <a:p>
            <a:r>
              <a:rPr lang="en-US" dirty="0" smtClean="0"/>
              <a:t>Notes- Annotation</a:t>
            </a:r>
          </a:p>
          <a:p>
            <a:r>
              <a:rPr lang="en-US" dirty="0" smtClean="0"/>
              <a:t>AOTW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788268"/>
            <a:ext cx="479018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49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Journal Topic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write whatever you want based on Fall</a:t>
            </a:r>
            <a:endParaRPr lang="en-US" dirty="0"/>
          </a:p>
        </p:txBody>
      </p:sp>
      <p:pic>
        <p:nvPicPr>
          <p:cNvPr id="3074" name="Picture 2" descr="C:\Users\roathlindsey\AppData\Local\Microsoft\Windows\Temporary Internet Files\Content.IE5\3YA4944P\MC90043446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371850" cy="240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Annotation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are you thinking about while you read or look at something?</a:t>
            </a:r>
          </a:p>
          <a:p>
            <a:r>
              <a:rPr lang="en-US" sz="3200" dirty="0" smtClean="0"/>
              <a:t>This makes you an active reader instead of passive. </a:t>
            </a:r>
          </a:p>
          <a:p>
            <a:r>
              <a:rPr lang="en-US" sz="3200" dirty="0" smtClean="0"/>
              <a:t>In the moment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15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we pick out important stuff?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Informative Paper- what’s important?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27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Grab some sticky notes and your </a:t>
            </a:r>
            <a:r>
              <a:rPr lang="en-US" dirty="0" err="1" smtClean="0"/>
              <a:t>aotw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Begin annotating your </a:t>
            </a:r>
            <a:r>
              <a:rPr lang="en-US" dirty="0" err="1" smtClean="0"/>
              <a:t>aotw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Highlight the most important parts of the </a:t>
            </a:r>
            <a:r>
              <a:rPr lang="en-US" dirty="0" err="1" smtClean="0"/>
              <a:t>aotw</a:t>
            </a:r>
            <a:endParaRPr lang="en-US" dirty="0" smtClean="0"/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Copy the first words of the highlighted part to the sticky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2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</a:t>
            </a:r>
            <a:r>
              <a:rPr lang="en-US" dirty="0" err="1" smtClean="0"/>
              <a:t>Cont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en-US" dirty="0" smtClean="0"/>
              <a:t>Get your table row together.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Find all same sticky notes. (you highlighted the same stuff as important) </a:t>
            </a:r>
            <a:r>
              <a:rPr lang="en-US" dirty="0"/>
              <a:t>G</a:t>
            </a:r>
            <a:r>
              <a:rPr lang="en-US" dirty="0" smtClean="0"/>
              <a:t>roup those.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Look at the outliers, are they worthy of importance. </a:t>
            </a:r>
          </a:p>
          <a:p>
            <a:pPr marL="571500" indent="-457200">
              <a:buFont typeface="+mj-lt"/>
              <a:buAutoNum type="arabicPeriod"/>
            </a:pPr>
            <a:r>
              <a:rPr lang="en-US" dirty="0" smtClean="0"/>
              <a:t>Share out. </a:t>
            </a:r>
          </a:p>
        </p:txBody>
      </p:sp>
    </p:spTree>
    <p:extLst>
      <p:ext uri="{BB962C8B-B14F-4D97-AF65-F5344CB8AC3E}">
        <p14:creationId xmlns:p14="http://schemas.microsoft.com/office/powerpoint/2010/main" val="109844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Due dates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BOM - </a:t>
            </a:r>
            <a:r>
              <a:rPr lang="en-US" dirty="0" smtClean="0"/>
              <a:t>Wednesday</a:t>
            </a:r>
          </a:p>
          <a:p>
            <a:r>
              <a:rPr lang="en-US" dirty="0" smtClean="0"/>
              <a:t>AOTW – Friday </a:t>
            </a:r>
          </a:p>
        </p:txBody>
      </p:sp>
    </p:spTree>
    <p:extLst>
      <p:ext uri="{BB962C8B-B14F-4D97-AF65-F5344CB8AC3E}">
        <p14:creationId xmlns:p14="http://schemas.microsoft.com/office/powerpoint/2010/main" val="107599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76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2037</TotalTime>
  <Words>316</Words>
  <Application>Microsoft Office PowerPoint</Application>
  <PresentationFormat>On-screen Show 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Apothecary</vt:lpstr>
      <vt:lpstr>Happy Monday!</vt:lpstr>
      <vt:lpstr>Agenda</vt:lpstr>
      <vt:lpstr>write whatever you want based on Fall</vt:lpstr>
      <vt:lpstr>Annotation</vt:lpstr>
      <vt:lpstr>How do we pick out important stuff? </vt:lpstr>
      <vt:lpstr>Activity</vt:lpstr>
      <vt:lpstr>Activity Cont </vt:lpstr>
      <vt:lpstr>Due dates </vt:lpstr>
      <vt:lpstr>October 28</vt:lpstr>
      <vt:lpstr>Agenda</vt:lpstr>
      <vt:lpstr>Journal</vt:lpstr>
      <vt:lpstr>Paper Resubmissions</vt:lpstr>
      <vt:lpstr>10/29</vt:lpstr>
      <vt:lpstr>Halloween </vt:lpstr>
      <vt:lpstr>Log on to computer</vt:lpstr>
      <vt:lpstr>Go to the weebly</vt:lpstr>
      <vt:lpstr>The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Monday!</dc:title>
  <dc:creator>Administrator</dc:creator>
  <cp:lastModifiedBy>Administrator</cp:lastModifiedBy>
  <cp:revision>10</cp:revision>
  <dcterms:created xsi:type="dcterms:W3CDTF">2014-10-27T13:19:20Z</dcterms:created>
  <dcterms:modified xsi:type="dcterms:W3CDTF">2014-10-31T14:25:10Z</dcterms:modified>
</cp:coreProperties>
</file>