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2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7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0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4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3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0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9AD5-8457-496F-8CA2-CB1CB92D1E0D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CB3-61F4-4722-8BE5-59C2F3C32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547257"/>
            <a:ext cx="16764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1836964" y="2623457"/>
            <a:ext cx="517071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26767"/>
              </p:ext>
            </p:extLst>
          </p:nvPr>
        </p:nvGraphicFramePr>
        <p:xfrm>
          <a:off x="2438400" y="424154"/>
          <a:ext cx="6629400" cy="6081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4495800"/>
              </a:tblGrid>
              <a:tr h="495957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Writing Topics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936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 and Reflect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936">
                <a:tc>
                  <a:txBody>
                    <a:bodyPr/>
                    <a:lstStyle/>
                    <a:p>
                      <a:r>
                        <a:rPr lang="en-US" dirty="0" smtClean="0"/>
                        <a:t>Inform</a:t>
                      </a:r>
                      <a:r>
                        <a:rPr lang="en-US" baseline="0" dirty="0" smtClean="0"/>
                        <a:t> and Explain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936"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 and Judge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936">
                <a:tc>
                  <a:txBody>
                    <a:bodyPr/>
                    <a:lstStyle/>
                    <a:p>
                      <a:r>
                        <a:rPr lang="en-US" dirty="0" smtClean="0"/>
                        <a:t>Inquire and Explore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936">
                <a:tc>
                  <a:txBody>
                    <a:bodyPr/>
                    <a:lstStyle/>
                    <a:p>
                      <a:r>
                        <a:rPr lang="en-US" dirty="0" smtClean="0"/>
                        <a:t>Analyze</a:t>
                      </a:r>
                      <a:r>
                        <a:rPr lang="en-US" baseline="0" dirty="0" smtClean="0"/>
                        <a:t> and Interpret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5512">
                <a:tc>
                  <a:txBody>
                    <a:bodyPr/>
                    <a:lstStyle/>
                    <a:p>
                      <a:r>
                        <a:rPr lang="en-US" dirty="0" smtClean="0"/>
                        <a:t>Take a Stand/Propose</a:t>
                      </a:r>
                      <a:r>
                        <a:rPr lang="en-US" baseline="0" dirty="0" smtClean="0"/>
                        <a:t> a Solution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771" y="19812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Topic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482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Topic = 18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cp:lastPrinted>2014-10-21T12:52:43Z</cp:lastPrinted>
  <dcterms:created xsi:type="dcterms:W3CDTF">2014-10-21T12:47:22Z</dcterms:created>
  <dcterms:modified xsi:type="dcterms:W3CDTF">2014-10-22T14:04:05Z</dcterms:modified>
</cp:coreProperties>
</file>